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2280" y="-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323529"/>
            <a:ext cx="1656184" cy="1656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20888" y="611560"/>
            <a:ext cx="3816424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ЛИЦЕЙСКОЕ </a:t>
            </a:r>
            <a:r>
              <a:rPr lang="ru-RU" dirty="0" smtClean="0">
                <a:solidFill>
                  <a:srgbClr val="FF0000"/>
                </a:solidFill>
              </a:rPr>
              <a:t>БРАТСТВО</a:t>
            </a:r>
            <a:endParaRPr lang="en-US" dirty="0" smtClean="0">
              <a:solidFill>
                <a:srgbClr val="FF0000"/>
              </a:solidFill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                                              МАЙ №4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73" y="2185594"/>
            <a:ext cx="1841400" cy="3271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User\Pictures\мероприятия 2015-2016\дерево\DSC043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691" y="1496235"/>
            <a:ext cx="3211488" cy="240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Pictures\мероприятия 2015-2016\дерево\DSC042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128" y="5792646"/>
            <a:ext cx="3086538" cy="231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" y="5807047"/>
            <a:ext cx="293182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РЕСПУБЛИКАНСКАЯ АКЦИЯ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«РОДНЫЕ ЛИЦА ПОБЕДЫ</a:t>
            </a:r>
            <a:r>
              <a:rPr lang="ru-RU" dirty="0" smtClean="0">
                <a:solidFill>
                  <a:schemeClr val="tx2"/>
                </a:solidFill>
              </a:rPr>
              <a:t>»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Защита баннера в г. Казани 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на встрече с ветеранами 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Президента РТ</a:t>
            </a:r>
          </a:p>
          <a:p>
            <a:endParaRPr lang="ru-RU" dirty="0">
              <a:solidFill>
                <a:schemeClr val="tx2"/>
              </a:solidFill>
            </a:endParaRPr>
          </a:p>
          <a:p>
            <a:r>
              <a:rPr lang="ru-RU" b="1" i="1" dirty="0" smtClean="0">
                <a:solidFill>
                  <a:schemeClr val="tx2"/>
                </a:solidFill>
              </a:rPr>
              <a:t>Маркитонов Максим </a:t>
            </a:r>
            <a:r>
              <a:rPr lang="ru-RU" dirty="0" smtClean="0">
                <a:solidFill>
                  <a:schemeClr val="tx2"/>
                </a:solidFill>
              </a:rPr>
              <a:t>, 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рук. </a:t>
            </a:r>
            <a:r>
              <a:rPr lang="ru-RU" dirty="0" err="1" smtClean="0">
                <a:solidFill>
                  <a:schemeClr val="tx2"/>
                </a:solidFill>
              </a:rPr>
              <a:t>Широбокова</a:t>
            </a:r>
            <a:r>
              <a:rPr lang="ru-RU" dirty="0" smtClean="0">
                <a:solidFill>
                  <a:schemeClr val="tx2"/>
                </a:solidFill>
              </a:rPr>
              <a:t> О. Н,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Маркитонов В. И.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22662" y="5272023"/>
            <a:ext cx="3464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АКЦИЯ ДЕРЕВО ДРУЖБЫ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00427" y="4008710"/>
            <a:ext cx="2699200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Совет Старшеклассников,</a:t>
            </a:r>
          </a:p>
          <a:p>
            <a:r>
              <a:rPr lang="ru-RU" dirty="0" smtClean="0"/>
              <a:t>Председатель </a:t>
            </a:r>
          </a:p>
          <a:p>
            <a:r>
              <a:rPr lang="ru-RU" dirty="0" smtClean="0"/>
              <a:t>Никифорова Ксения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613167" y="8188905"/>
            <a:ext cx="228646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Куратор ДОО в лицее</a:t>
            </a:r>
          </a:p>
          <a:p>
            <a:r>
              <a:rPr lang="ru-RU" dirty="0" err="1" smtClean="0"/>
              <a:t>Широбокова</a:t>
            </a:r>
            <a:r>
              <a:rPr lang="ru-RU" dirty="0" smtClean="0"/>
              <a:t> О. 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9893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Pictures\мероприятия 2015-2016\фестиваль на военную тему\IMG_77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32" y="2051720"/>
            <a:ext cx="3027985" cy="201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Pictures\мероприятия 2015-2016\фестиваль на военную тему\IMG_77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5" y="4572000"/>
            <a:ext cx="3027985" cy="201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Pictures\мероприятия 2015-2016\фестиваль на военную тему\IMG_77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9" y="6948264"/>
            <a:ext cx="3027985" cy="201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729" y="49697"/>
            <a:ext cx="3027985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ФЕСТИВАЛЬ ПАТРИОТИЧЕСКИХ ПЕСЕН</a:t>
            </a:r>
          </a:p>
          <a:p>
            <a:pPr algn="ctr"/>
            <a:r>
              <a:rPr lang="ru-RU" dirty="0" smtClean="0"/>
              <a:t>«ПЕСНЯ ВЫЖИТЬ ПОМОГАЛА»</a:t>
            </a:r>
            <a:endParaRPr lang="ru-RU" dirty="0"/>
          </a:p>
        </p:txBody>
      </p:sp>
      <p:pic>
        <p:nvPicPr>
          <p:cNvPr id="2053" name="Picture 5" descr="C:\Users\User\Pictures\мероприятия 2015-2016\к 9 мая\велопробег\DSCN916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83" y="1763687"/>
            <a:ext cx="3429000" cy="192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Pictures\мероприятия 2015-2016\к 9 мая\велопробег\DSCN916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83" y="5076056"/>
            <a:ext cx="3571661" cy="200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05064" y="563358"/>
            <a:ext cx="2217274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ВЕЛОПРОБЕГ, </a:t>
            </a:r>
          </a:p>
          <a:p>
            <a:r>
              <a:rPr lang="ru-RU" dirty="0" smtClean="0"/>
              <a:t>Посвященный </a:t>
            </a:r>
          </a:p>
          <a:p>
            <a:r>
              <a:rPr lang="ru-RU" dirty="0" smtClean="0"/>
              <a:t>к празднованию</a:t>
            </a:r>
          </a:p>
          <a:p>
            <a:r>
              <a:rPr lang="ru-RU" dirty="0" smtClean="0"/>
              <a:t>71 годовщины в ВОВ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9948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Pictures\мероприятия 2015-2016\День Победы\IMG_79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28" y="912459"/>
            <a:ext cx="5357605" cy="343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Pictures\мероприятия 2015-2016\День Победы\IMG_80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76" y="5148064"/>
            <a:ext cx="3024336" cy="201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00808" y="266128"/>
            <a:ext cx="3976614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МАРШ  БЕССМЕРТНОГО  ПОЛКА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в селе Сарсак-Омга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04465" y="4499992"/>
            <a:ext cx="3972957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МИТИНГ, ПОСВЯЩЕННЫЙ 9 мая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076" name="Picture 4" descr="C:\Users\User\Pictures\мероприятия 2015-2016\День Победы\IMG_78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253" y="5031378"/>
            <a:ext cx="2952861" cy="196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9" y="7524328"/>
            <a:ext cx="7070726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18806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86</Words>
  <Application>Microsoft Office PowerPoint</Application>
  <PresentationFormat>Экран (4:3)</PresentationFormat>
  <Paragraphs>26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2016-06-14T14:35:44Z</dcterms:created>
  <dcterms:modified xsi:type="dcterms:W3CDTF">2016-06-14T15:08:50Z</dcterms:modified>
</cp:coreProperties>
</file>